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395" r:id="rId2"/>
    <p:sldId id="510" r:id="rId3"/>
    <p:sldId id="520" r:id="rId4"/>
    <p:sldId id="521" r:id="rId5"/>
    <p:sldId id="522" r:id="rId6"/>
    <p:sldId id="494" r:id="rId7"/>
    <p:sldId id="495" r:id="rId8"/>
    <p:sldId id="523" r:id="rId9"/>
    <p:sldId id="496" r:id="rId10"/>
    <p:sldId id="396" r:id="rId11"/>
    <p:sldId id="511" r:id="rId12"/>
    <p:sldId id="498" r:id="rId13"/>
    <p:sldId id="526" r:id="rId14"/>
    <p:sldId id="512" r:id="rId15"/>
    <p:sldId id="499" r:id="rId16"/>
    <p:sldId id="524" r:id="rId17"/>
    <p:sldId id="500" r:id="rId18"/>
    <p:sldId id="501" r:id="rId19"/>
    <p:sldId id="502" r:id="rId20"/>
    <p:sldId id="503" r:id="rId21"/>
    <p:sldId id="504" r:id="rId22"/>
    <p:sldId id="527" r:id="rId23"/>
    <p:sldId id="513" r:id="rId24"/>
    <p:sldId id="530" r:id="rId25"/>
    <p:sldId id="491" r:id="rId26"/>
    <p:sldId id="506" r:id="rId27"/>
    <p:sldId id="514" r:id="rId28"/>
    <p:sldId id="509" r:id="rId29"/>
    <p:sldId id="516" r:id="rId30"/>
    <p:sldId id="413" r:id="rId31"/>
    <p:sldId id="517" r:id="rId32"/>
    <p:sldId id="508" r:id="rId33"/>
    <p:sldId id="515" r:id="rId34"/>
    <p:sldId id="519" r:id="rId35"/>
    <p:sldId id="525" r:id="rId36"/>
    <p:sldId id="518" r:id="rId37"/>
    <p:sldId id="529" r:id="rId38"/>
    <p:sldId id="505" r:id="rId39"/>
    <p:sldId id="528" r:id="rId40"/>
    <p:sldId id="50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37" d="100"/>
          <a:sy n="37" d="100"/>
        </p:scale>
        <p:origin x="84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AA04D-DE13-451E-80FF-C30099B4769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4086-5229-4585-BA7D-F0FD7B58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051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40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56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32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449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130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233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905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14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620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31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312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604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560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758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709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130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709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601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612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64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44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132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608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1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955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10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641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767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40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877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5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78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20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87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1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8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6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7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9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5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2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C3FC-6366-4C9F-8FBD-9DC12951B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CN" altLang="en-US" sz="6000" b="1" dirty="0">
                <a:solidFill>
                  <a:srgbClr val="0070C0"/>
                </a:solidFill>
              </a:rPr>
              <a:t>列王纪下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8FD79-A181-4E22-B674-9D29EDCB8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4950" dirty="0">
                <a:solidFill>
                  <a:srgbClr val="002060"/>
                </a:solidFill>
              </a:rPr>
              <a:t>第六课</a:t>
            </a:r>
            <a:endParaRPr lang="en-US" sz="49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5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895248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西番雅书</a:t>
            </a:r>
            <a:r>
              <a:rPr lang="en-US" altLang="zh-CN" b="1" dirty="0"/>
              <a:t>1:1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当犹大王亚们的儿子</a:t>
            </a:r>
            <a:r>
              <a:rPr lang="zh-CN" altLang="en-US" b="1" dirty="0">
                <a:solidFill>
                  <a:srgbClr val="FF0000"/>
                </a:solidFill>
              </a:rPr>
              <a:t>约西亚在位</a:t>
            </a:r>
            <a:r>
              <a:rPr lang="zh-CN" altLang="en-US" b="1" dirty="0"/>
              <a:t>的时候，耶和华的话临到希西家的元孙，亚玛利雅的曾孙，基大利的孙子，古示的儿子西番雅。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4829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3" y="0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耶利米书</a:t>
            </a:r>
            <a:r>
              <a:rPr lang="en-US" altLang="zh-CN" b="1" dirty="0"/>
              <a:t>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/>
              <a:t>犹大王亚们的儿子</a:t>
            </a:r>
            <a:r>
              <a:rPr lang="zh-CN" altLang="en-US" sz="3200" b="1" dirty="0">
                <a:solidFill>
                  <a:srgbClr val="FF0000"/>
                </a:solidFill>
              </a:rPr>
              <a:t>约西亚在位十三年，耶和华的话临到耶利米。</a:t>
            </a:r>
          </a:p>
          <a:p>
            <a:r>
              <a:rPr lang="en-US" altLang="zh-CN" sz="3200" b="1" dirty="0"/>
              <a:t>3</a:t>
            </a:r>
            <a:r>
              <a:rPr lang="zh-CN" altLang="en-US" sz="3200" b="1" dirty="0"/>
              <a:t>从犹大王约西亚的儿子</a:t>
            </a:r>
            <a:r>
              <a:rPr lang="zh-CN" altLang="en-US" sz="3200" b="1" dirty="0">
                <a:solidFill>
                  <a:srgbClr val="FF0000"/>
                </a:solidFill>
              </a:rPr>
              <a:t>约雅敬</a:t>
            </a:r>
            <a:r>
              <a:rPr lang="zh-CN" altLang="en-US" sz="3200" b="1" dirty="0"/>
              <a:t>在位的时候，直到犹大王约西亚的儿子</a:t>
            </a:r>
            <a:r>
              <a:rPr lang="zh-CN" altLang="en-US" sz="3200" b="1" dirty="0">
                <a:solidFill>
                  <a:srgbClr val="FF0000"/>
                </a:solidFill>
              </a:rPr>
              <a:t>西底家</a:t>
            </a:r>
            <a:r>
              <a:rPr lang="zh-CN" altLang="en-US" sz="3200" b="1" dirty="0"/>
              <a:t>在位的末年，就是十一年五月间耶路撒冷人被掳的时候，耶和华的话也常临到耶利米。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309741858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753D21-000A-4DFC-BEFE-FA6FA96696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786857" y="90823"/>
            <a:ext cx="9031705" cy="66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34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A621C-BA17-4B26-B171-C9E55DE73C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84732" y="1476260"/>
            <a:ext cx="9088916" cy="4054207"/>
          </a:xfrm>
        </p:spPr>
        <p:txBody>
          <a:bodyPr/>
          <a:lstStyle/>
          <a:p>
            <a:r>
              <a:rPr lang="en-US" altLang="zh-CN" b="1" dirty="0"/>
              <a:t>626 BC</a:t>
            </a:r>
            <a:r>
              <a:rPr lang="zh-CN" altLang="en-US" b="1" dirty="0"/>
              <a:t>：迦勒底王子尼布普拉撒在巴比伦称王</a:t>
            </a:r>
            <a:endParaRPr lang="en-US" altLang="zh-CN" b="1" dirty="0"/>
          </a:p>
          <a:p>
            <a:r>
              <a:rPr lang="en-US" altLang="zh-CN" b="1" dirty="0"/>
              <a:t>612 BC</a:t>
            </a:r>
            <a:r>
              <a:rPr lang="zh-CN" altLang="en-US" b="1" dirty="0"/>
              <a:t>：玛代与巴比伦联军攻陷尼尼微</a:t>
            </a:r>
          </a:p>
          <a:p>
            <a:r>
              <a:rPr lang="en-US" altLang="zh-CN" b="1" dirty="0"/>
              <a:t>610 BC</a:t>
            </a:r>
            <a:r>
              <a:rPr lang="zh-CN" altLang="en-US" b="1" dirty="0"/>
              <a:t>：玛代与巴比伦联军击败逃到哈兰的亚述残军，亚述亡</a:t>
            </a:r>
          </a:p>
          <a:p>
            <a:r>
              <a:rPr lang="en-US" altLang="zh-CN" b="1" dirty="0"/>
              <a:t>609 BC</a:t>
            </a:r>
            <a:r>
              <a:rPr lang="zh-CN" altLang="en-US" b="1" dirty="0"/>
              <a:t>：埃及王尼哥驰援亚述残军途中，在米吉多击杀约西亚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8892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9DB88E2-E0DE-46FB-99AD-C3F40D3353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760220" y="456663"/>
            <a:ext cx="9052560" cy="59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9245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列王纪下</a:t>
            </a:r>
            <a:r>
              <a:rPr lang="en-US" altLang="zh-CN" b="1" dirty="0"/>
              <a:t>20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15</a:t>
            </a:r>
            <a:r>
              <a:rPr lang="zh-CN" altLang="en-US" b="1" dirty="0"/>
              <a:t>以赛亚说，他们在你家里看见了什么。希西家说，凡我家中所有的，他们都看见了。我财宝中没有一样不给他们看的。</a:t>
            </a:r>
          </a:p>
          <a:p>
            <a:r>
              <a:rPr lang="en-US" altLang="zh-CN" b="1" dirty="0"/>
              <a:t>16</a:t>
            </a:r>
            <a:r>
              <a:rPr lang="zh-CN" altLang="en-US" b="1" dirty="0"/>
              <a:t>以赛亚对希西家说，你要听耶和华的话，</a:t>
            </a:r>
          </a:p>
          <a:p>
            <a:r>
              <a:rPr lang="en-US" altLang="zh-CN" b="1" dirty="0"/>
              <a:t>17</a:t>
            </a:r>
            <a:r>
              <a:rPr lang="zh-CN" altLang="en-US" b="1" dirty="0"/>
              <a:t>日子必到，凡你家里所有的，并你列祖积蓄到如今的，都要被掳到巴比伦去，不留下一样。这是耶和华说的。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并且从你本身所生的众子，其中必有被掳去在巴比伦王宫里当太监的。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60310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但以理书</a:t>
            </a:r>
            <a:r>
              <a:rPr lang="en-US" altLang="zh-CN" b="1" dirty="0"/>
              <a:t>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</a:t>
            </a:r>
            <a:r>
              <a:rPr lang="zh-CN" altLang="en-US" b="1" dirty="0"/>
              <a:t>犹大王约雅敬在位第三年，巴比伦王尼布甲尼撒来到耶路撒冷，将城围困。</a:t>
            </a:r>
            <a:endParaRPr lang="en-US" altLang="zh-CN" b="1" dirty="0"/>
          </a:p>
          <a:p>
            <a:r>
              <a:rPr lang="en-US" altLang="en-US" b="1" dirty="0"/>
              <a:t>2</a:t>
            </a:r>
            <a:r>
              <a:rPr lang="zh-CN" altLang="en-US" b="1" dirty="0"/>
              <a:t>主将犹大王约雅敬，并神殿中器皿的几分交付他手。他就把这器皿带到示拿地，收入他神的庙里，放在他神的库中。</a:t>
            </a:r>
            <a:endParaRPr lang="en-US" altLang="zh-CN" b="1" dirty="0"/>
          </a:p>
          <a:p>
            <a:r>
              <a:rPr lang="en-US" altLang="en-US" b="1" dirty="0"/>
              <a:t>3</a:t>
            </a:r>
            <a:r>
              <a:rPr lang="zh-CN" altLang="en-US" b="1" dirty="0"/>
              <a:t>王吩咐</a:t>
            </a:r>
            <a:r>
              <a:rPr lang="zh-CN" altLang="en-US" b="1" dirty="0">
                <a:solidFill>
                  <a:srgbClr val="FF0000"/>
                </a:solidFill>
              </a:rPr>
              <a:t>太监长</a:t>
            </a:r>
            <a:r>
              <a:rPr lang="zh-CN" altLang="en-US" b="1" dirty="0"/>
              <a:t>亚施毗拿，从以色列人的宗室和贵胄中带进几个人来，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80395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36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5</a:t>
            </a:r>
            <a:r>
              <a:rPr lang="zh-CN" altLang="en-US" b="1" dirty="0"/>
              <a:t>约雅敬登基的时候年二十五岁，在耶路撒冷作王十一年，行耶和华他神眼中看为恶的事。</a:t>
            </a:r>
            <a:endParaRPr lang="en-US" altLang="zh-CN" b="1" dirty="0"/>
          </a:p>
          <a:p>
            <a:r>
              <a:rPr lang="en-US" altLang="zh-CN" b="1" dirty="0"/>
              <a:t>6</a:t>
            </a:r>
            <a:r>
              <a:rPr lang="zh-CN" altLang="en-US" b="1" dirty="0"/>
              <a:t>巴比伦王尼布甲尼撒上来攻击他，用铜链锁着他，</a:t>
            </a:r>
            <a:r>
              <a:rPr lang="zh-CN" altLang="en-US" b="1" dirty="0">
                <a:solidFill>
                  <a:srgbClr val="FF0000"/>
                </a:solidFill>
              </a:rPr>
              <a:t>要将他带到巴比伦去。</a:t>
            </a:r>
          </a:p>
          <a:p>
            <a:r>
              <a:rPr lang="en-US" altLang="en-US" b="1" dirty="0"/>
              <a:t>7</a:t>
            </a:r>
            <a:r>
              <a:rPr lang="zh-CN" altLang="en-US" b="1" dirty="0"/>
              <a:t>尼布甲尼撒又将耶和华殿里的器皿带到巴比伦，放在他神的庙里（或作自己的宫里）。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18424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耶利米书</a:t>
            </a:r>
            <a:r>
              <a:rPr lang="en-US" altLang="zh-CN" b="1" dirty="0"/>
              <a:t>26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20</a:t>
            </a:r>
            <a:r>
              <a:rPr lang="zh-CN" altLang="en-US" b="1" dirty="0"/>
              <a:t>又有一个人奉耶和华的名说预言，是基列耶琳人示玛雅的儿子乌利亚，他照耶利米的一切话说预言，攻击这城和这地。</a:t>
            </a:r>
          </a:p>
          <a:p>
            <a:r>
              <a:rPr lang="en-US" altLang="zh-CN" b="1" dirty="0"/>
              <a:t>21</a:t>
            </a:r>
            <a:r>
              <a:rPr lang="zh-CN" altLang="en-US" b="1" dirty="0">
                <a:solidFill>
                  <a:srgbClr val="FF0000"/>
                </a:solidFill>
              </a:rPr>
              <a:t>约雅敬王</a:t>
            </a:r>
            <a:r>
              <a:rPr lang="zh-CN" altLang="en-US" b="1" dirty="0"/>
              <a:t>和他众勇士，众首领听见了乌利亚的话，</a:t>
            </a:r>
            <a:r>
              <a:rPr lang="zh-CN" altLang="en-US" b="1" dirty="0">
                <a:solidFill>
                  <a:srgbClr val="FF0000"/>
                </a:solidFill>
              </a:rPr>
              <a:t>王就想要把他治死。</a:t>
            </a:r>
            <a:r>
              <a:rPr lang="zh-CN" altLang="en-US" b="1" dirty="0"/>
              <a:t>乌利亚听见就惧怕，逃往埃及去了。</a:t>
            </a:r>
          </a:p>
          <a:p>
            <a:r>
              <a:rPr lang="en-US" altLang="zh-CN" b="1" dirty="0"/>
              <a:t>22</a:t>
            </a:r>
            <a:r>
              <a:rPr lang="zh-CN" altLang="en-US" b="1" dirty="0"/>
              <a:t>约雅敬王便打发亚革波的儿子以利拿单，带领几个人往埃及去。</a:t>
            </a:r>
          </a:p>
          <a:p>
            <a:r>
              <a:rPr lang="en-US" altLang="zh-CN" b="1" dirty="0"/>
              <a:t>23</a:t>
            </a:r>
            <a:r>
              <a:rPr lang="zh-CN" altLang="en-US" b="1" dirty="0"/>
              <a:t>他们就从埃及将乌利亚带出来，送到约雅敬王那里。</a:t>
            </a:r>
            <a:r>
              <a:rPr lang="zh-CN" altLang="en-US" b="1" dirty="0">
                <a:solidFill>
                  <a:srgbClr val="FF0000"/>
                </a:solidFill>
              </a:rPr>
              <a:t>王用刀杀了他，把他的尸首抛在平民的坟地中。</a:t>
            </a:r>
          </a:p>
          <a:p>
            <a:r>
              <a:rPr lang="en-US" altLang="zh-CN" b="1" dirty="0"/>
              <a:t>24</a:t>
            </a:r>
            <a:r>
              <a:rPr lang="zh-CN" altLang="en-US" b="1" dirty="0"/>
              <a:t>然而，沙番的儿子亚希甘保护耶利米，不交在百姓的手中治死他。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0956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t5s.com-Hi-Ne-Ni（Here I am-我在這裡）">
            <a:hlinkClick r:id="" action="ppaction://media"/>
            <a:extLst>
              <a:ext uri="{FF2B5EF4-FFF2-40B4-BE49-F238E27FC236}">
                <a16:creationId xmlns:a16="http://schemas.microsoft.com/office/drawing/2014/main" id="{A064C7B2-DCCA-48BD-8E7B-8646B1A4755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086" y="745973"/>
            <a:ext cx="8349274" cy="4696360"/>
          </a:xfrm>
        </p:spPr>
      </p:pic>
    </p:spTree>
    <p:extLst>
      <p:ext uri="{BB962C8B-B14F-4D97-AF65-F5344CB8AC3E}">
        <p14:creationId xmlns:p14="http://schemas.microsoft.com/office/powerpoint/2010/main" val="97721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耶利米书</a:t>
            </a:r>
            <a:r>
              <a:rPr lang="en-US" altLang="zh-CN" b="1" dirty="0"/>
              <a:t>36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王烧了书卷</a:t>
            </a:r>
            <a:r>
              <a:rPr lang="zh-CN" altLang="en-US" b="1" dirty="0"/>
              <a:t>。其上有巴录从耶利米口中所写的话。以后耶和华的话临到耶利米说，</a:t>
            </a:r>
          </a:p>
          <a:p>
            <a:r>
              <a:rPr lang="en-US" altLang="zh-CN" b="1" dirty="0"/>
              <a:t>28</a:t>
            </a:r>
            <a:r>
              <a:rPr lang="zh-CN" altLang="en-US" b="1" dirty="0"/>
              <a:t>你再取一卷，将犹大王约雅敬所烧第一卷上的一切话写在其上。</a:t>
            </a:r>
          </a:p>
          <a:p>
            <a:r>
              <a:rPr lang="en-US" altLang="zh-CN" b="1" dirty="0"/>
              <a:t>29</a:t>
            </a:r>
            <a:r>
              <a:rPr lang="zh-CN" altLang="en-US" b="1" dirty="0"/>
              <a:t>论到犹大王约雅敬你要说，耶和华如此说，你烧了书卷，说，你为什么在其上写着，说巴比伦王必要来毁灭这地，使这地上绝了人民牲畜呢？</a:t>
            </a:r>
          </a:p>
          <a:p>
            <a:r>
              <a:rPr lang="en-US" altLang="zh-CN" b="1" dirty="0"/>
              <a:t>30</a:t>
            </a:r>
            <a:r>
              <a:rPr lang="zh-CN" altLang="en-US" b="1" dirty="0">
                <a:solidFill>
                  <a:srgbClr val="FF0000"/>
                </a:solidFill>
              </a:rPr>
              <a:t>所以耶和华论到犹大王约雅敬说，他后裔中必没有人坐在大卫的宝座上。他的尸首必被抛弃，白日受炎热，黑夜受寒霜。</a:t>
            </a:r>
            <a:endParaRPr lang="en-US" alt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2317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耶利米书</a:t>
            </a:r>
            <a:r>
              <a:rPr lang="en-US" altLang="zh-CN" b="1" dirty="0"/>
              <a:t>22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17</a:t>
            </a:r>
            <a:r>
              <a:rPr lang="zh-CN" altLang="en-US" b="1" dirty="0"/>
              <a:t>惟有你的眼和你的心专顾贪婪，流无辜人的血，行欺压和强暴。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所以，</a:t>
            </a:r>
            <a:r>
              <a:rPr lang="zh-CN" altLang="en-US" b="1" dirty="0">
                <a:solidFill>
                  <a:srgbClr val="FF0000"/>
                </a:solidFill>
              </a:rPr>
              <a:t>耶和华论到犹大王约西亚的儿子约雅敬如此说，人必不为他举哀，</a:t>
            </a:r>
            <a:r>
              <a:rPr lang="zh-CN" altLang="en-US" b="1" dirty="0"/>
              <a:t>说，哀哉。我的哥哥。或说，哀哉。我的姐姐。也不为他举哀，说，哀哉。我的主。或说，哀哉。我主的荣华。</a:t>
            </a:r>
          </a:p>
          <a:p>
            <a:r>
              <a:rPr lang="en-US" altLang="zh-CN" b="1" dirty="0"/>
              <a:t>19</a:t>
            </a:r>
            <a:r>
              <a:rPr lang="zh-CN" altLang="en-US" b="1" dirty="0">
                <a:solidFill>
                  <a:srgbClr val="FF0000"/>
                </a:solidFill>
              </a:rPr>
              <a:t>他被埋葬，好像埋驴一样，要拉出去扔在耶路撒冷的城门之外。</a:t>
            </a:r>
            <a:endParaRPr lang="en-US" alt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86615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9DB88E2-E0DE-46FB-99AD-C3F40D3353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760220" y="456663"/>
            <a:ext cx="9052560" cy="59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8185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A90B9-E8CE-4CCD-BB88-6E2235E7A1C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66939" y="1608463"/>
            <a:ext cx="10455007" cy="3536414"/>
          </a:xfrm>
        </p:spPr>
        <p:txBody>
          <a:bodyPr/>
          <a:lstStyle/>
          <a:p>
            <a:r>
              <a:rPr lang="zh-CN" altLang="en-US" sz="3200" b="1" dirty="0"/>
              <a:t>巴比伦帝国灭亡，波斯王下令准许犹大人返乡。率领第一批犹大人归回的领袖，就是约雅斤的孙子所罗巴伯。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54381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5786" cy="857747"/>
          </a:xfrm>
        </p:spPr>
        <p:txBody>
          <a:bodyPr/>
          <a:lstStyle/>
          <a:p>
            <a:r>
              <a:rPr lang="zh-CN" altLang="en-US" sz="3600" b="1" dirty="0">
                <a:latin typeface="+mn-ea"/>
                <a:ea typeface="+mn-ea"/>
              </a:rPr>
              <a:t>总结：</a:t>
            </a:r>
            <a:r>
              <a:rPr lang="zh-CN" altLang="en-US" dirty="0"/>
              <a:t>	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358537"/>
            <a:ext cx="10805160" cy="48184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b="1" dirty="0"/>
              <a:t>1.</a:t>
            </a:r>
            <a:r>
              <a:rPr lang="zh-CN" altLang="en-US" b="1" dirty="0"/>
              <a:t>神一直参与在历史中，神借先知，神人劝告的话都应验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	</a:t>
            </a:r>
            <a:r>
              <a:rPr lang="zh-CN" altLang="en-US" b="1" dirty="0"/>
              <a:t>这使我们基督徒看事情不能只看那能看见的部分，还要有属灵的洞察力看见那看不见的部分。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2.</a:t>
            </a:r>
            <a:r>
              <a:rPr lang="zh-CN" altLang="en-US" b="1" dirty="0"/>
              <a:t>看见神的信实和恩慈。</a:t>
            </a:r>
            <a:endParaRPr lang="en-US" altLang="zh-CN" b="1" dirty="0"/>
          </a:p>
          <a:p>
            <a:pPr marL="0" indent="0">
              <a:buNone/>
            </a:pPr>
            <a:r>
              <a:rPr lang="zh-CN" altLang="en-US" b="1" dirty="0"/>
              <a:t>地上神的子民可以失败，天上神的旨意却要运行不息。神对祂子民的拣选是不后悔的。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3.</a:t>
            </a:r>
            <a:r>
              <a:rPr lang="zh-CN" altLang="en-US" b="1" dirty="0"/>
              <a:t>看见神的美意。</a:t>
            </a:r>
            <a:endParaRPr lang="en-US" altLang="zh-CN" b="1" dirty="0"/>
          </a:p>
          <a:p>
            <a:pPr marL="0" indent="0">
              <a:buNone/>
            </a:pPr>
            <a:r>
              <a:rPr lang="zh-CN" altLang="en-US" b="1" dirty="0"/>
              <a:t>他们被掳，以色列人拜偶像的劣根性完全治好了。他们再也不拜偶像。也保存自己民族的信仰。即使在主后</a:t>
            </a:r>
            <a:r>
              <a:rPr lang="en-US" altLang="zh-CN" b="1" dirty="0"/>
              <a:t>70</a:t>
            </a:r>
            <a:r>
              <a:rPr lang="zh-CN" altLang="en-US" b="1" dirty="0"/>
              <a:t>年，以色列人完全被赶散万国中，却没有被同化；成为一个特殊的民族。成为神的见证。我们若离开圣经的启示，他们的历史就是一个无法解得开的谜。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4.</a:t>
            </a:r>
            <a:r>
              <a:rPr lang="zh-CN" altLang="en-US" b="1" dirty="0"/>
              <a:t>以色列被掳到亚述，犹大被掳到巴比伦。我们看见神的工作，也要看见仇敌的工作。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55160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753D21-000A-4DFC-BEFE-FA6FA96696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786857" y="90823"/>
            <a:ext cx="9031705" cy="66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60718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创世记</a:t>
            </a:r>
            <a:r>
              <a:rPr lang="en-US" altLang="zh-CN" dirty="0"/>
              <a:t>10</a:t>
            </a:r>
            <a:r>
              <a:rPr lang="zh-CN" altLang="en-US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8</a:t>
            </a:r>
            <a:r>
              <a:rPr lang="zh-CN" altLang="en-US" b="1" dirty="0"/>
              <a:t>古实又生宁录，</a:t>
            </a:r>
            <a:r>
              <a:rPr lang="zh-CN" altLang="en-US" b="1" dirty="0">
                <a:solidFill>
                  <a:srgbClr val="FF0000"/>
                </a:solidFill>
              </a:rPr>
              <a:t>他为世上英雄之首。</a:t>
            </a:r>
          </a:p>
          <a:p>
            <a:r>
              <a:rPr lang="en-US" altLang="zh-CN" b="1" dirty="0"/>
              <a:t>9</a:t>
            </a:r>
            <a:r>
              <a:rPr lang="zh-CN" altLang="en-US" b="1" dirty="0"/>
              <a:t>他在耶和华面前是个英勇的猎户，所以俗语说，像</a:t>
            </a:r>
            <a:r>
              <a:rPr lang="zh-CN" altLang="en-US" b="1" dirty="0">
                <a:solidFill>
                  <a:srgbClr val="FF0000"/>
                </a:solidFill>
              </a:rPr>
              <a:t>宁录在耶和华面前是个英勇的猎户。</a:t>
            </a:r>
          </a:p>
          <a:p>
            <a:r>
              <a:rPr lang="en-US" altLang="zh-CN" b="1" dirty="0"/>
              <a:t>10</a:t>
            </a:r>
            <a:r>
              <a:rPr lang="zh-CN" altLang="en-US" b="1" dirty="0"/>
              <a:t>他国的起头是巴别，以力，亚甲，甲尼，都在</a:t>
            </a:r>
            <a:r>
              <a:rPr lang="zh-CN" altLang="en-US" b="1" dirty="0">
                <a:solidFill>
                  <a:srgbClr val="FF0000"/>
                </a:solidFill>
              </a:rPr>
              <a:t>示拿地。</a:t>
            </a:r>
          </a:p>
          <a:p>
            <a:r>
              <a:rPr lang="en-US" altLang="zh-CN" b="1" dirty="0"/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他从那地出来往亚述去，建造尼尼微</a:t>
            </a:r>
            <a:r>
              <a:rPr lang="zh-CN" altLang="en-US" b="1" dirty="0"/>
              <a:t>，利河伯，迦拉，</a:t>
            </a:r>
          </a:p>
          <a:p>
            <a:r>
              <a:rPr lang="en-US" altLang="zh-CN" b="1" dirty="0"/>
              <a:t>12</a:t>
            </a:r>
            <a:r>
              <a:rPr lang="zh-CN" altLang="en-US" b="1" dirty="0"/>
              <a:t>和尼尼微，迦拉中间的利鲜，这就是那大城。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4142026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1EE735-4C49-4979-85B5-0ACD4EB5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11740" cy="7075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创世记</a:t>
            </a:r>
            <a:r>
              <a:rPr lang="en-US" altLang="zh-CN" sz="3600" b="1" dirty="0"/>
              <a:t>11</a:t>
            </a:r>
            <a:r>
              <a:rPr lang="zh-CN" altLang="en-US" sz="3600" b="1" dirty="0"/>
              <a:t>章</a:t>
            </a:r>
            <a:endParaRPr lang="en-US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C539-2479-4EA4-A4DE-00FD30E95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234440"/>
            <a:ext cx="11567160" cy="546354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那时，天下人的口音，言语，都是一样。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他们往东边迁移的时候，在示拿地遇见一片平原，就住在那里。</a:t>
            </a:r>
            <a:endParaRPr lang="en-US" altLang="zh-CN" b="1" dirty="0"/>
          </a:p>
          <a:p>
            <a:r>
              <a:rPr lang="en-US" b="1" dirty="0"/>
              <a:t>3</a:t>
            </a:r>
            <a:r>
              <a:rPr lang="zh-CN" altLang="en-US" b="1" dirty="0"/>
              <a:t>他们彼此商量说，来吧，我们要作砖，把砖烧透了。他们就拿砖当石头，又拿石漆当灰泥。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他们说，来吧，我们要建造一座城和一座塔，塔顶通天，为要传扬我们的名，免得我们分散在全地上。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耶和华降临，要看看世人所建造的城和塔。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耶和华说，看哪，他们成为一样的人民，都是一样的言语，如今既作起这事来，以后他们所要作的事就没有不成就的了。</a:t>
            </a:r>
          </a:p>
          <a:p>
            <a:r>
              <a:rPr lang="en-US" altLang="zh-CN" b="1" dirty="0"/>
              <a:t>7</a:t>
            </a:r>
            <a:r>
              <a:rPr lang="zh-CN" altLang="en-US" b="1" dirty="0"/>
              <a:t>我们下去，在那里变乱他们的口音，使他们的言语彼此不通。</a:t>
            </a:r>
          </a:p>
          <a:p>
            <a:r>
              <a:rPr lang="en-US" altLang="zh-CN" b="1" dirty="0"/>
              <a:t>8</a:t>
            </a:r>
            <a:r>
              <a:rPr lang="zh-CN" altLang="en-US" b="1" dirty="0"/>
              <a:t>于是，耶和华使他们从那里分散在全地上。他们就停工，不造那城了。</a:t>
            </a:r>
          </a:p>
          <a:p>
            <a:r>
              <a:rPr lang="en-US" altLang="zh-CN" b="1" dirty="0"/>
              <a:t>9</a:t>
            </a:r>
            <a:r>
              <a:rPr lang="zh-CN" altLang="en-US" b="1" dirty="0"/>
              <a:t>因为</a:t>
            </a:r>
            <a:r>
              <a:rPr lang="zh-CN" altLang="en-US" b="1" dirty="0">
                <a:solidFill>
                  <a:srgbClr val="FF0000"/>
                </a:solidFill>
              </a:rPr>
              <a:t>耶和华在那里变乱天下人的言语，使众人分散在全地上，所以那城名叫巴别（就是变乱的意思）。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0277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约书亚记</a:t>
            </a:r>
            <a:r>
              <a:rPr lang="en-US" altLang="zh-CN" b="1" dirty="0"/>
              <a:t>24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i="0" dirty="0">
                <a:solidFill>
                  <a:srgbClr val="404242"/>
                </a:solidFill>
                <a:effectLst/>
                <a:latin typeface="Roboto Condensed" panose="02000000000000000000" pitchFamily="2" charset="0"/>
              </a:rPr>
              <a:t>2</a:t>
            </a:r>
            <a:r>
              <a:rPr lang="zh-CN" altLang="en-US" b="1" i="0" dirty="0">
                <a:solidFill>
                  <a:srgbClr val="404242"/>
                </a:solidFill>
                <a:effectLst/>
                <a:latin typeface="Roboto Condensed" panose="02000000000000000000" pitchFamily="2" charset="0"/>
              </a:rPr>
              <a:t>约书亚对众民说，耶和华以色列的神如此说，</a:t>
            </a:r>
            <a:r>
              <a:rPr lang="zh-CN" altLang="en-US" b="1" dirty="0"/>
              <a:t>古时你们的列祖，就是亚伯拉罕和拿鹤的父亲他拉，</a:t>
            </a:r>
            <a:r>
              <a:rPr lang="zh-CN" altLang="en-US" b="1" dirty="0">
                <a:solidFill>
                  <a:srgbClr val="FF0000"/>
                </a:solidFill>
              </a:rPr>
              <a:t>住在大河那边事奉别神，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/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我将你们的祖宗亚伯拉罕从大河那边带来，</a:t>
            </a:r>
            <a:r>
              <a:rPr lang="zh-CN" altLang="en-US" b="1" dirty="0"/>
              <a:t>领他走遍迦南全地，又使他的子孙众多，把以撒赐给他。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5795010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出埃及记</a:t>
            </a:r>
            <a:r>
              <a:rPr lang="en-US" altLang="zh-CN" b="1" dirty="0"/>
              <a:t>19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3</a:t>
            </a:r>
            <a:r>
              <a:rPr lang="zh-CN" altLang="en-US" b="1" dirty="0"/>
              <a:t>摩西到神那里，耶和华从山上呼唤他说，你要这样告诉雅各家，晓谕以色列人说，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我向埃及人所行的事，你们都看见了，且看见我如鹰将你们背在翅膀上，带来归我。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如今你们若实在听从我的话，遵守我的约，就要</a:t>
            </a:r>
            <a:r>
              <a:rPr lang="zh-CN" altLang="en-US" b="1" dirty="0">
                <a:solidFill>
                  <a:srgbClr val="FF0000"/>
                </a:solidFill>
              </a:rPr>
              <a:t>在万民中作属我的子民，</a:t>
            </a:r>
            <a:r>
              <a:rPr lang="zh-CN" altLang="en-US" b="1" dirty="0"/>
              <a:t>因为全地都是我的。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你们要</a:t>
            </a:r>
            <a:r>
              <a:rPr lang="zh-CN" altLang="en-US" b="1" dirty="0">
                <a:solidFill>
                  <a:srgbClr val="FF0000"/>
                </a:solidFill>
              </a:rPr>
              <a:t>归我作祭司的国度</a:t>
            </a:r>
            <a:r>
              <a:rPr lang="zh-CN" altLang="en-US" b="1" dirty="0"/>
              <a:t>，为圣洁的国民。这些话你要告诉以色列人。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663318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211580"/>
            <a:ext cx="10759440" cy="49653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一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6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		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26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二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犹大王</a:t>
            </a:r>
            <a:r>
              <a:rPr lang="zh-CN" altLang="en-US" sz="2600" b="1" dirty="0"/>
              <a:t>约兰登基到以色列王约阿施死，南北国历史分述</a:t>
            </a:r>
            <a:r>
              <a:rPr lang="en-US" altLang="zh-CN" sz="2600" b="1" dirty="0"/>
              <a:t>	</a:t>
            </a:r>
            <a:r>
              <a:rPr lang="zh-CN" altLang="en-US" sz="2600" b="1" dirty="0"/>
              <a:t>（</a:t>
            </a:r>
            <a:r>
              <a:rPr lang="en-US" sz="2600" b="1" dirty="0"/>
              <a:t>8</a:t>
            </a:r>
            <a:r>
              <a:rPr lang="zh-CN" altLang="en-US" sz="2600" b="1" dirty="0"/>
              <a:t>：</a:t>
            </a:r>
            <a:r>
              <a:rPr lang="en-US" sz="2600" b="1" dirty="0"/>
              <a:t>16-13:25</a:t>
            </a:r>
            <a:r>
              <a:rPr lang="zh-CN" altLang="en-US" sz="2600" b="1" dirty="0"/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从犹大王亚玛谢登基到以色列亡于亚述的历史分述</a:t>
            </a:r>
            <a:r>
              <a:rPr lang="en-US" altLang="zh-CN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zh-CN" altLang="en-US" sz="26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1-17:6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2600" b="1" dirty="0"/>
              <a:t>以色列人被掳的原因：</a:t>
            </a:r>
            <a:r>
              <a:rPr lang="en-US" altLang="zh-CN" sz="2600" b="1" dirty="0"/>
              <a:t>						</a:t>
            </a:r>
            <a:r>
              <a:rPr lang="zh-CN" altLang="en-US" sz="2600" b="1" dirty="0"/>
              <a:t>（</a:t>
            </a:r>
            <a:r>
              <a:rPr lang="en-US" sz="2600" b="1" dirty="0"/>
              <a:t>17</a:t>
            </a:r>
            <a:r>
              <a:rPr lang="zh-CN" altLang="en-US" sz="2600" b="1" dirty="0"/>
              <a:t>：</a:t>
            </a:r>
            <a:r>
              <a:rPr lang="en-US" sz="2600" b="1" dirty="0"/>
              <a:t>7-23</a:t>
            </a:r>
            <a:r>
              <a:rPr lang="zh-CN" altLang="en-US" sz="2600" b="1" dirty="0"/>
              <a:t>）</a:t>
            </a:r>
            <a:endParaRPr lang="en-US" sz="2600" b="1" dirty="0"/>
          </a:p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三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6766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3" y="-143827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撒母耳记下</a:t>
            </a:r>
            <a:r>
              <a:rPr lang="en-US" altLang="zh-CN" sz="4400" b="1" dirty="0"/>
              <a:t>7</a:t>
            </a:r>
            <a:r>
              <a:rPr lang="zh-CN" altLang="en-US" sz="4400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11……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并且我耶和华应许你，必为你建立家室。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你寿数满足，与你列祖同睡的时候，我必使你的后裔接续你的位。我也必坚定他的国。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13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他必为我的名建造殿宇。我必坚定他的国位，直到永远。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14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我要作他的父，他要作我的子。他若犯了罪，我必用人的杖责打他，用人的鞭责罚他。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但我的慈爱仍不离开他，像离开在你面前所废弃的扫罗一样。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你的家和你的国必在我面前永远坚立。你的国位也必坚定，直到永远。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拿单就按这一切话，照这默示，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告诉大卫。</a:t>
            </a:r>
            <a:endParaRPr lang="en-US" altLang="en-US" sz="28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8065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路加福音</a:t>
            </a:r>
            <a:r>
              <a:rPr lang="en-US" altLang="zh-CN" b="1" dirty="0"/>
              <a:t>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30</a:t>
            </a:r>
            <a:r>
              <a:rPr lang="zh-CN" altLang="en-US" sz="3200" b="1" dirty="0"/>
              <a:t>天使对她说，马利亚不要怕。你在神面前已经蒙恩了。</a:t>
            </a:r>
          </a:p>
          <a:p>
            <a:r>
              <a:rPr lang="en-US" altLang="zh-CN" sz="3200" b="1" dirty="0"/>
              <a:t>31</a:t>
            </a:r>
            <a:r>
              <a:rPr lang="zh-CN" altLang="en-US" sz="3200" b="1" dirty="0"/>
              <a:t>你要怀孕生子，可以给祂起名叫</a:t>
            </a:r>
            <a:r>
              <a:rPr lang="zh-CN" altLang="en-US" sz="3200" b="1" dirty="0">
                <a:solidFill>
                  <a:srgbClr val="FF0000"/>
                </a:solidFill>
              </a:rPr>
              <a:t>耶稣。</a:t>
            </a:r>
          </a:p>
          <a:p>
            <a:r>
              <a:rPr lang="en-US" altLang="zh-CN" sz="3200" b="1" dirty="0"/>
              <a:t>32</a:t>
            </a:r>
            <a:r>
              <a:rPr lang="zh-CN" altLang="en-US" sz="3200" b="1" dirty="0"/>
              <a:t>祂要为大，称为至高者的儿子。主神要把祂祖大卫的位给祂。</a:t>
            </a:r>
          </a:p>
          <a:p>
            <a:r>
              <a:rPr lang="en-US" altLang="zh-CN" sz="3200" b="1" dirty="0"/>
              <a:t>33</a:t>
            </a:r>
            <a:r>
              <a:rPr lang="zh-CN" altLang="en-US" sz="3200" b="1" dirty="0">
                <a:solidFill>
                  <a:srgbClr val="FF0000"/>
                </a:solidFill>
              </a:rPr>
              <a:t>祂要作雅各家的王，直到永远。祂的国也没有穷尽。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64015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马太福音第</a:t>
            </a:r>
            <a:r>
              <a:rPr lang="en-US" altLang="zh-CN" b="1" dirty="0"/>
              <a:t>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1</a:t>
            </a:r>
            <a:r>
              <a:rPr lang="zh-CN" altLang="en-US" sz="3200" b="1" dirty="0">
                <a:solidFill>
                  <a:srgbClr val="FF0000"/>
                </a:solidFill>
              </a:rPr>
              <a:t>亚伯拉罕的后裔，大卫的子孙</a:t>
            </a:r>
            <a:r>
              <a:rPr lang="zh-CN" altLang="en-US" sz="3200" b="1" dirty="0"/>
              <a:t>，耶稣基督的家谱。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98080914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彼得前书</a:t>
            </a:r>
            <a:r>
              <a:rPr lang="en-US" altLang="zh-CN" b="1" dirty="0"/>
              <a:t>2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/>
              <a:t>惟有你们是被拣选的族类，是有</a:t>
            </a:r>
            <a:r>
              <a:rPr lang="zh-CN" altLang="en-US" sz="3200" b="1" dirty="0">
                <a:solidFill>
                  <a:srgbClr val="FF0000"/>
                </a:solidFill>
              </a:rPr>
              <a:t>君尊的祭司，是圣洁的国度，是属神的子民，</a:t>
            </a:r>
            <a:r>
              <a:rPr lang="zh-CN" altLang="en-US" sz="3200" b="1" dirty="0"/>
              <a:t>要叫你们宣扬那召你们出黑暗入奇妙光明者的美德。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6081669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5786" cy="857747"/>
          </a:xfrm>
        </p:spPr>
        <p:txBody>
          <a:bodyPr/>
          <a:lstStyle/>
          <a:p>
            <a:r>
              <a:rPr lang="zh-CN" altLang="en-US" sz="3600" b="1" dirty="0">
                <a:latin typeface="+mn-ea"/>
                <a:ea typeface="+mn-ea"/>
              </a:rPr>
              <a:t>总结：</a:t>
            </a:r>
            <a:r>
              <a:rPr lang="zh-CN" altLang="en-US" dirty="0"/>
              <a:t>	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358537"/>
            <a:ext cx="10805160" cy="48184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b="1" dirty="0"/>
              <a:t>1.</a:t>
            </a:r>
            <a:r>
              <a:rPr lang="zh-CN" altLang="en-US" b="1" dirty="0"/>
              <a:t>神一直参与在历史中，神借先知，神人劝告的话都应验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	</a:t>
            </a:r>
            <a:r>
              <a:rPr lang="zh-CN" altLang="en-US" b="1" dirty="0"/>
              <a:t>这使我们基督徒看事情不能只看那能看见的部分，还要有属灵的洞察力看见那看不见的部分。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2.</a:t>
            </a:r>
            <a:r>
              <a:rPr lang="zh-CN" altLang="en-US" b="1" dirty="0"/>
              <a:t>看见神的信实和恩慈。</a:t>
            </a:r>
            <a:endParaRPr lang="en-US" altLang="zh-CN" b="1" dirty="0"/>
          </a:p>
          <a:p>
            <a:pPr marL="0" indent="0">
              <a:buNone/>
            </a:pPr>
            <a:r>
              <a:rPr lang="zh-CN" altLang="en-US" b="1" dirty="0"/>
              <a:t>地上神的子民可以失败，天上神的旨意却要运行不息。神对祂子民的拣选是不后悔的。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3.</a:t>
            </a:r>
            <a:r>
              <a:rPr lang="zh-CN" altLang="en-US" b="1" dirty="0"/>
              <a:t>看见神的美意。</a:t>
            </a:r>
            <a:endParaRPr lang="en-US" altLang="zh-CN" b="1" dirty="0"/>
          </a:p>
          <a:p>
            <a:pPr marL="0" indent="0">
              <a:buNone/>
            </a:pPr>
            <a:r>
              <a:rPr lang="zh-CN" altLang="en-US" b="1" dirty="0"/>
              <a:t>他们被掳，以色列人拜偶像的劣根性完全治好了。他们再也不拜偶像。也保存自己民族的信仰。即使在主后</a:t>
            </a:r>
            <a:r>
              <a:rPr lang="en-US" altLang="zh-CN" b="1" dirty="0"/>
              <a:t>70</a:t>
            </a:r>
            <a:r>
              <a:rPr lang="zh-CN" altLang="en-US" b="1" dirty="0"/>
              <a:t>年，以色列人完全被赶散万国中，却没有被同化；成为一个特殊的民族。成为神的见证。我们若离开圣经的启示，他们的历史就是一个无法解得开的谜。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4.</a:t>
            </a:r>
            <a:r>
              <a:rPr lang="zh-CN" altLang="en-US" b="1" dirty="0"/>
              <a:t>以色列被掳到亚述，犹大被掳到巴比伦。我们看见神的工作，也要看见仇敌的工作。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6777812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t5s.com-Hi-Ne-Ni（Here I am-我在這裡）">
            <a:hlinkClick r:id="" action="ppaction://media"/>
            <a:extLst>
              <a:ext uri="{FF2B5EF4-FFF2-40B4-BE49-F238E27FC236}">
                <a16:creationId xmlns:a16="http://schemas.microsoft.com/office/drawing/2014/main" id="{A064C7B2-DCCA-48BD-8E7B-8646B1A4755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086" y="745973"/>
            <a:ext cx="8349274" cy="4696360"/>
          </a:xfrm>
        </p:spPr>
      </p:pic>
    </p:spTree>
    <p:extLst>
      <p:ext uri="{BB962C8B-B14F-4D97-AF65-F5344CB8AC3E}">
        <p14:creationId xmlns:p14="http://schemas.microsoft.com/office/powerpoint/2010/main" val="981924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98058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61487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C23876-5E5C-49A0-BAF2-C313C13643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32151" t="21340" r="20288" b="45240"/>
          <a:stretch/>
        </p:blipFill>
        <p:spPr>
          <a:xfrm>
            <a:off x="679929" y="995021"/>
            <a:ext cx="10722529" cy="4237705"/>
          </a:xfrm>
        </p:spPr>
      </p:pic>
    </p:spTree>
    <p:extLst>
      <p:ext uri="{BB962C8B-B14F-4D97-AF65-F5344CB8AC3E}">
        <p14:creationId xmlns:p14="http://schemas.microsoft.com/office/powerpoint/2010/main" val="1483259933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2497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86" y="0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5416" y="1211855"/>
            <a:ext cx="9590183" cy="4965108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南国犹大历史至其亡于巴比伦		</a:t>
            </a:r>
            <a:r>
              <a:rPr lang="en-US" altLang="zh-CN" dirty="0"/>
              <a:t>       </a:t>
            </a:r>
            <a:r>
              <a:rPr lang="zh-CN" altLang="en-US" dirty="0"/>
              <a:t>（</a:t>
            </a:r>
            <a:r>
              <a:rPr lang="en-US" altLang="zh-CN" dirty="0"/>
              <a:t>18-25</a:t>
            </a:r>
            <a:r>
              <a:rPr lang="zh-CN" altLang="en-US" dirty="0"/>
              <a:t>章）</a:t>
            </a:r>
          </a:p>
          <a:p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犹大王希西家登基作王到亚们登基作王的历史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		</a:t>
            </a: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18 - 21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/>
              <a:t>约西亚登基作王到犹大亡国，至犹大王约雅斤抬头</a:t>
            </a:r>
            <a:r>
              <a:rPr lang="en-US" altLang="zh-CN" sz="2000" b="1" dirty="0"/>
              <a:t>		</a:t>
            </a:r>
            <a:r>
              <a:rPr lang="zh-CN" altLang="en-US" sz="2000" b="1" dirty="0"/>
              <a:t>（</a:t>
            </a:r>
            <a:r>
              <a:rPr lang="en-US" sz="2000" b="1" dirty="0"/>
              <a:t>22 - 25</a:t>
            </a:r>
            <a:r>
              <a:rPr lang="zh-CN" altLang="en-US" sz="2000" b="1" dirty="0"/>
              <a:t>章）</a:t>
            </a: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006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513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8000" y="203200"/>
            <a:ext cx="11684000" cy="6159500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9510345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13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b="1" dirty="0"/>
              <a:t>1</a:t>
            </a:r>
            <a:r>
              <a:rPr lang="zh-CN" altLang="en-US" sz="2800" b="1" dirty="0"/>
              <a:t>那时，有一个神人奉耶和华的命从犹大来到伯特利。耶罗波安正站在坛旁要烧香。</a:t>
            </a:r>
          </a:p>
          <a:p>
            <a:r>
              <a:rPr lang="en-US" altLang="zh-CN" sz="2800" b="1" dirty="0"/>
              <a:t>2</a:t>
            </a:r>
            <a:r>
              <a:rPr lang="zh-CN" altLang="en-US" sz="2800" b="1" dirty="0"/>
              <a:t>神人奉耶和华的命向坛呼叫，说，坛哪，坛哪。耶和华如此说，</a:t>
            </a:r>
            <a:r>
              <a:rPr lang="zh-CN" altLang="en-US" sz="2800" b="1" dirty="0">
                <a:solidFill>
                  <a:srgbClr val="FF0000"/>
                </a:solidFill>
              </a:rPr>
              <a:t>大卫家里必生一个儿子，名叫约西亚，</a:t>
            </a:r>
            <a:r>
              <a:rPr lang="zh-CN" altLang="en-US" sz="2800" b="1" dirty="0"/>
              <a:t>他必将丘坛的祭司，就是在你上面烧香的，杀在你上面，人的骨头也必烧在你上面。</a:t>
            </a:r>
            <a:endParaRPr lang="en-US" alt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8754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 dirty="0"/>
              <a:t>历代志下</a:t>
            </a:r>
            <a:r>
              <a:rPr lang="en-US" altLang="zh-CN" sz="4400" b="1" dirty="0"/>
              <a:t>34</a:t>
            </a:r>
            <a:r>
              <a:rPr lang="zh-CN" altLang="en-US" sz="4400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90688"/>
            <a:ext cx="10736580" cy="4802187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约西亚登基的时候年八岁，在耶路撒冷作王三十一年。</a:t>
            </a:r>
          </a:p>
          <a:p>
            <a:r>
              <a:rPr lang="en-US" altLang="zh-CN" b="1" dirty="0"/>
              <a:t>2</a:t>
            </a:r>
            <a:r>
              <a:rPr lang="zh-CN" altLang="en-US" b="1" dirty="0"/>
              <a:t>他行耶和华眼中看为正的事，效法他祖大卫所行的，不偏左右。</a:t>
            </a:r>
          </a:p>
          <a:p>
            <a:r>
              <a:rPr lang="en-US" altLang="zh-CN" b="1" dirty="0"/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他作王第八年</a:t>
            </a:r>
            <a:r>
              <a:rPr lang="zh-CN" altLang="en-US" b="1" dirty="0"/>
              <a:t>，尚且年幼，就寻求他祖大卫的神。</a:t>
            </a:r>
            <a:r>
              <a:rPr lang="zh-CN" altLang="en-US" b="1" dirty="0">
                <a:solidFill>
                  <a:srgbClr val="FF0000"/>
                </a:solidFill>
              </a:rPr>
              <a:t>到了十二年</a:t>
            </a:r>
            <a:r>
              <a:rPr lang="zh-CN" altLang="en-US" b="1" dirty="0"/>
              <a:t>才洁净犹大和耶路撒冷，除掉丘坛，木偶，雕刻的像，和铸造的像。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众人在他面前拆毁巴力的坛，砍断坛上高高的日像，又把木偶和雕刻的像，并铸造的像打碎成灰，撒在祭偶像人的坟上，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将他们祭司的骸骨烧在坛上，洁净了犹大和耶路撒冷。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又在玛拿西，以法莲，西缅，拿弗他利各城，和四围破坏之处，都这样行。</a:t>
            </a:r>
          </a:p>
          <a:p>
            <a:r>
              <a:rPr lang="en-US" altLang="zh-CN" b="1" dirty="0"/>
              <a:t>7</a:t>
            </a:r>
            <a:r>
              <a:rPr lang="zh-CN" altLang="en-US" b="1" dirty="0"/>
              <a:t>又拆毁祭坛，把木偶和雕刻的像打碎成灰，砍断以色列遍地所有的日像，就回耶路撒冷去了。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1854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箴言</a:t>
            </a:r>
            <a:r>
              <a:rPr lang="en-US" altLang="zh-CN" b="1" dirty="0"/>
              <a:t>25</a:t>
            </a:r>
            <a:r>
              <a:rPr lang="zh-CN" altLang="en-US" b="1" dirty="0"/>
              <a:t>：</a:t>
            </a:r>
            <a:r>
              <a:rPr lang="en-US" altLang="zh-CN" b="1" dirty="0"/>
              <a:t>1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以下也是所罗门的箴言。</a:t>
            </a:r>
            <a:r>
              <a:rPr lang="zh-CN" altLang="en-US" b="1" dirty="0">
                <a:solidFill>
                  <a:srgbClr val="FF0000"/>
                </a:solidFill>
              </a:rPr>
              <a:t>是犹大王希西家的人所誊录的。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5933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17</a:t>
            </a:r>
            <a:r>
              <a:rPr lang="zh-CN" altLang="en-US" b="1" dirty="0"/>
              <a:t>章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b="1" dirty="0"/>
              <a:t>14</a:t>
            </a:r>
            <a:r>
              <a:rPr lang="zh-CN" altLang="en-US" b="1" dirty="0"/>
              <a:t>到了耶和华你神所赐你的地，得了那地居住的时候，若说，我要立王治理我，像四围的国一样。</a:t>
            </a:r>
          </a:p>
          <a:p>
            <a:r>
              <a:rPr lang="en-US" altLang="zh-CN" b="1" dirty="0"/>
              <a:t>15</a:t>
            </a:r>
            <a:r>
              <a:rPr lang="zh-CN" altLang="en-US" b="1" dirty="0"/>
              <a:t>你总要立耶和华你神所拣选的人为王。必从你弟兄中立一人。不可立你弟兄以外的人为王。</a:t>
            </a:r>
            <a:r>
              <a:rPr lang="en-US" altLang="zh-CN" b="1" dirty="0"/>
              <a:t>……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他登了国位，就要将祭司利未人面前的这律法书，为自己抄录一本，</a:t>
            </a:r>
          </a:p>
          <a:p>
            <a:r>
              <a:rPr lang="en-US" altLang="zh-CN" b="1" dirty="0"/>
              <a:t>19</a:t>
            </a:r>
            <a:r>
              <a:rPr lang="zh-CN" altLang="en-US" b="1" dirty="0"/>
              <a:t>存在他那里，</a:t>
            </a:r>
            <a:r>
              <a:rPr lang="zh-CN" altLang="en-US" b="1" dirty="0">
                <a:solidFill>
                  <a:srgbClr val="FF0000"/>
                </a:solidFill>
              </a:rPr>
              <a:t>要平生诵读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0000"/>
                </a:solidFill>
              </a:rPr>
              <a:t>好学习敬畏耶和华他的神，谨守遵行这律法书上的一切言语和这些律例</a:t>
            </a:r>
            <a:r>
              <a:rPr lang="zh-CN" altLang="en-US" b="1" dirty="0"/>
              <a:t>，</a:t>
            </a:r>
          </a:p>
          <a:p>
            <a:r>
              <a:rPr lang="en-US" altLang="zh-CN" b="1" dirty="0"/>
              <a:t>20</a:t>
            </a:r>
            <a:r>
              <a:rPr lang="zh-CN" altLang="en-US" b="1" dirty="0"/>
              <a:t>免得他向弟兄心高气傲，偏左偏右，离了这诫命。这样，他和他的子孙便可在以色列中，在国位上年长日久。</a:t>
            </a:r>
            <a:endParaRPr lang="en-US" alt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66164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86811</TotalTime>
  <Words>4738</Words>
  <Application>Microsoft Office PowerPoint</Application>
  <PresentationFormat>Widescreen</PresentationFormat>
  <Paragraphs>226</Paragraphs>
  <Slides>40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等线</vt:lpstr>
      <vt:lpstr>SimSun</vt:lpstr>
      <vt:lpstr>Arial</vt:lpstr>
      <vt:lpstr>Calibri</vt:lpstr>
      <vt:lpstr>Calibri Light</vt:lpstr>
      <vt:lpstr>Roboto Condensed</vt:lpstr>
      <vt:lpstr>1_Office Theme</vt:lpstr>
      <vt:lpstr>列王纪下</vt:lpstr>
      <vt:lpstr>PowerPoint Presentation</vt:lpstr>
      <vt:lpstr>列王纪下可以分成这三大段：</vt:lpstr>
      <vt:lpstr>PowerPoint Presentation</vt:lpstr>
      <vt:lpstr>PowerPoint Presentation</vt:lpstr>
      <vt:lpstr>列王纪上13章</vt:lpstr>
      <vt:lpstr>历代志下34章</vt:lpstr>
      <vt:lpstr>箴言25：1</vt:lpstr>
      <vt:lpstr>申命记17章</vt:lpstr>
      <vt:lpstr>PowerPoint Presentation</vt:lpstr>
      <vt:lpstr>西番雅书1:1</vt:lpstr>
      <vt:lpstr>耶利米书1章</vt:lpstr>
      <vt:lpstr>PowerPoint Presentation</vt:lpstr>
      <vt:lpstr>PowerPoint Presentation</vt:lpstr>
      <vt:lpstr>PowerPoint Presentation</vt:lpstr>
      <vt:lpstr>列王纪下20章</vt:lpstr>
      <vt:lpstr>但以理书1章</vt:lpstr>
      <vt:lpstr>历代志下36章</vt:lpstr>
      <vt:lpstr>耶利米书26章</vt:lpstr>
      <vt:lpstr>耶利米书36章</vt:lpstr>
      <vt:lpstr>耶利米书22章</vt:lpstr>
      <vt:lpstr>PowerPoint Presentation</vt:lpstr>
      <vt:lpstr>PowerPoint Presentation</vt:lpstr>
      <vt:lpstr>总结： </vt:lpstr>
      <vt:lpstr>PowerPoint Presentation</vt:lpstr>
      <vt:lpstr>创世记10章</vt:lpstr>
      <vt:lpstr>创世记11章</vt:lpstr>
      <vt:lpstr>约书亚记24章</vt:lpstr>
      <vt:lpstr>出埃及记19章</vt:lpstr>
      <vt:lpstr>撒母耳记下7章</vt:lpstr>
      <vt:lpstr>路加福音1章</vt:lpstr>
      <vt:lpstr>马太福音第1章</vt:lpstr>
      <vt:lpstr>彼得前书2章</vt:lpstr>
      <vt:lpstr>总结：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启示录</dc:title>
  <dc:creator>zunde yang</dc:creator>
  <cp:lastModifiedBy>zunde yang</cp:lastModifiedBy>
  <cp:revision>145</cp:revision>
  <dcterms:created xsi:type="dcterms:W3CDTF">2017-11-13T19:53:38Z</dcterms:created>
  <dcterms:modified xsi:type="dcterms:W3CDTF">2021-11-21T16:49:56Z</dcterms:modified>
</cp:coreProperties>
</file>